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238" r:id="rId3"/>
    <p:sldId id="1243" r:id="rId4"/>
    <p:sldId id="1246" r:id="rId5"/>
    <p:sldId id="1240" r:id="rId6"/>
    <p:sldId id="1247" r:id="rId7"/>
    <p:sldId id="1249" r:id="rId8"/>
    <p:sldId id="1254" r:id="rId9"/>
    <p:sldId id="1252" r:id="rId10"/>
    <p:sldId id="1256" r:id="rId11"/>
    <p:sldId id="125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第六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圆周运动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  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向心加速度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882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如图所示，走时准确的时钟，分针与秒针由转动轴到针尖的长度之比是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，则下列说法正确的是（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分针与秒针的角速度之比为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分针与秒针的周期之比为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分针针尖与秒针针尖的线速度大小之比为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分针针尖与秒针针尖的向心加速度大小之比为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480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894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773" y="1494258"/>
            <a:ext cx="995045" cy="320040"/>
          </a:xfrm>
          <a:prstGeom prst="rect">
            <a:avLst/>
          </a:prstGeom>
        </p:spPr>
      </p:pic>
      <p:pic>
        <p:nvPicPr>
          <p:cNvPr id="4" name="fw437.jpg" descr="id:21474907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903518" y="2492896"/>
            <a:ext cx="1935480" cy="193548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11030" y="1844824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42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35220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i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秒针转动一周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分针转动一周的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𝟔𝟎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则分针与秒针的周期之比为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可得分针与秒针的角速度之比为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可得分针针尖与秒针针尖的线速度大小之比为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可得分针针尖与秒针针尖的向心加速度大小之比为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4800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352200"/>
              </a:xfrm>
              <a:blipFill>
                <a:blip r:embed="rId2"/>
                <a:stretch>
                  <a:fillRect l="-796" r="-849" b="-1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1130520"/>
            <a:ext cx="792088" cy="282256"/>
          </a:xfrm>
          <a:prstGeom prst="rect">
            <a:avLst/>
          </a:prstGeom>
        </p:spPr>
      </p:pic>
      <p:pic>
        <p:nvPicPr>
          <p:cNvPr id="4" name="fw437.jpg" descr="id:214749079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43078" y="4005064"/>
            <a:ext cx="1935480" cy="193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223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6898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匀速圆周运动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的加速度方向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向心加速度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物体做匀速圆周运动时的加速度总指向圆心，我们把它叫作向心加速度，用符号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沿半径方向指向圆心，与线速度方向垂直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作用效果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只改变线速度的方向，而不改变其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93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801833"/>
            <a:ext cx="6834483" cy="590618"/>
          </a:xfrm>
          <a:prstGeom prst="rect">
            <a:avLst/>
          </a:prstGeom>
        </p:spPr>
      </p:pic>
      <p:pic>
        <p:nvPicPr>
          <p:cNvPr id="4" name="知识点1.eps" descr="id:21474893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757428"/>
            <a:ext cx="1309370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4797152"/>
            <a:ext cx="4176464" cy="7200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814" y="2204864"/>
            <a:ext cx="2592288" cy="72008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94043"/>
                <a:ext cx="11485848" cy="462318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匀速圆周运动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的加速度大小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向心加速度公式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向心加速度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适用范围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向心加速度公式既适用于匀速圆周运动，也适用于非匀速圆周运动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向心加速度与向心力的关系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向心力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mω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94043"/>
                <a:ext cx="11485848" cy="4623189"/>
              </a:xfrm>
              <a:blipFill>
                <a:blip r:embed="rId3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2.eps" descr="id:21474894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1069285"/>
            <a:ext cx="1224136" cy="32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6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向心加速度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及其方向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向心加速度的物理意义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描述匀速圆周运动中线速度方向变化的快慢，不表示速度大小变化的快慢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向心加速度的方向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总是沿着圆周运动的半径指向圆心，即方向始终与运动方向垂直，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圆周运动的性质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不论向心加速度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的大小是否变化，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的方向是时刻改变的，所以圆周运动一定是非匀变速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曲线运动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4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802012"/>
            <a:ext cx="6185631" cy="534546"/>
          </a:xfrm>
          <a:prstGeom prst="rect">
            <a:avLst/>
          </a:prstGeom>
        </p:spPr>
      </p:pic>
      <p:pic>
        <p:nvPicPr>
          <p:cNvPr id="4" name="要点1.eps" descr="id:21474894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660079"/>
            <a:ext cx="936104" cy="32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55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286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变速圆周运动的向心加速度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做变速圆周运动的物体，加速度一般情况下不指向圆心，该加速度有两个分量：一是向心加速度，二是切向加速度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向心加速度表示速度方向变化的快慢，切向加速度表示速度大小变化的快慢，所以变速圆周运动中，向心加速度的方向也总是指向圆心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628800"/>
                <a:ext cx="11485848" cy="318875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关于向心加速度，下列说法正确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是（</a:t>
                </a: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匀速圆周运动的向心加速度恒定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匀速圆周运动不属于匀速运动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向心加速度越大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物体速率变化越快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做圆周运动的物体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加速度时刻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指向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圆心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628800"/>
                <a:ext cx="11485848" cy="3188758"/>
              </a:xfrm>
              <a:blipFill>
                <a:blip r:embed="rId2"/>
                <a:stretch>
                  <a:fillRect l="-796" b="-15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1.eps" descr="id:21474894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746859"/>
            <a:ext cx="1105535" cy="3562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959302" y="1628800"/>
            <a:ext cx="3898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671185" algn="l"/>
              </a:tabLst>
            </a:pPr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04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向心加速度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是矢量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且方向始终指向圆心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因此向心加速度是时刻变化的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匀速运动是匀速直线运动的简称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匀速圆周运动其实是匀速率圆周运动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存在向心加速度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不属于匀速运动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向心加速度只改变速度的方向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不改变速度的大小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即不改变速率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只有匀速圆周运动的加速度才时刻指向圆心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94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3" y="1894379"/>
            <a:ext cx="792088" cy="28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55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2917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向心加速度的大小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向心加速度的各种表达式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上述向心加速度的表达式中，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均与两个物理量有关，在讨论与其中某一个量的关系时，要注意另一个量是否发生变化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894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72065"/>
            <a:ext cx="978777" cy="343491"/>
          </a:xfrm>
          <a:prstGeom prst="rect">
            <a:avLst/>
          </a:prstGeom>
        </p:spPr>
      </p:pic>
      <p:pic>
        <p:nvPicPr>
          <p:cNvPr id="4" name="xy834.jpg" descr="id:21474907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98862" y="2163629"/>
            <a:ext cx="6257290" cy="205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944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90136"/>
                <a:ext cx="11485848" cy="263476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向心加速度与半径的关系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为常数，根据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可知，向心加速度与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成正比，如图甲所示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）若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为常数，根据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可知，向心加速度与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成反比，如图乙所示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）若无特定条件，则不能确定向心加速度与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是成正比还是反比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90136"/>
                <a:ext cx="11485848" cy="2634760"/>
              </a:xfrm>
              <a:blipFill>
                <a:blip r:embed="rId2"/>
                <a:stretch>
                  <a:fillRect l="-796" b="-20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0950" y="3717032"/>
            <a:ext cx="4510229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22905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447</Words>
  <Application>Microsoft Office PowerPoint</Application>
  <PresentationFormat>自定义</PresentationFormat>
  <Paragraphs>51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573</cp:revision>
  <dcterms:created xsi:type="dcterms:W3CDTF">2020-11-06T05:24:00Z</dcterms:created>
  <dcterms:modified xsi:type="dcterms:W3CDTF">2025-11-02T01:16:56Z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